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9" r:id="rId8"/>
    <p:sldId id="317" r:id="rId9"/>
    <p:sldId id="273" r:id="rId10"/>
    <p:sldId id="318" r:id="rId11"/>
    <p:sldId id="272" r:id="rId12"/>
    <p:sldId id="336" r:id="rId13"/>
    <p:sldId id="337" r:id="rId14"/>
    <p:sldId id="283" r:id="rId15"/>
    <p:sldId id="320" r:id="rId16"/>
    <p:sldId id="270" r:id="rId17"/>
    <p:sldId id="331" r:id="rId18"/>
    <p:sldId id="292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01" r:id="rId27"/>
    <p:sldId id="321" r:id="rId28"/>
    <p:sldId id="299" r:id="rId29"/>
    <p:sldId id="300" r:id="rId30"/>
    <p:sldId id="329" r:id="rId31"/>
    <p:sldId id="310" r:id="rId32"/>
    <p:sldId id="312" r:id="rId33"/>
    <p:sldId id="330" r:id="rId34"/>
    <p:sldId id="311" r:id="rId35"/>
    <p:sldId id="302" r:id="rId36"/>
    <p:sldId id="305" r:id="rId37"/>
    <p:sldId id="304" r:id="rId38"/>
    <p:sldId id="303" r:id="rId39"/>
    <p:sldId id="306" r:id="rId40"/>
    <p:sldId id="307" r:id="rId41"/>
    <p:sldId id="308" r:id="rId42"/>
    <p:sldId id="309" r:id="rId43"/>
    <p:sldId id="325" r:id="rId44"/>
    <p:sldId id="326" r:id="rId45"/>
    <p:sldId id="327" r:id="rId46"/>
    <p:sldId id="332" r:id="rId47"/>
    <p:sldId id="313" r:id="rId48"/>
    <p:sldId id="314" r:id="rId49"/>
    <p:sldId id="315" r:id="rId50"/>
    <p:sldId id="316" r:id="rId51"/>
    <p:sldId id="333" r:id="rId52"/>
    <p:sldId id="322" r:id="rId53"/>
    <p:sldId id="334" r:id="rId54"/>
    <p:sldId id="335" r:id="rId55"/>
    <p:sldId id="286" r:id="rId56"/>
    <p:sldId id="271" r:id="rId57"/>
    <p:sldId id="287" r:id="rId58"/>
    <p:sldId id="288" r:id="rId59"/>
    <p:sldId id="32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09/02/2016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But…we shouldn’t trust our users (even employees)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can do dumb things</a:t>
            </a:r>
          </a:p>
        </p:txBody>
      </p:sp>
      <p:pic>
        <p:nvPicPr>
          <p:cNvPr id="1026" name="Picture 2" descr="Image result for officemax rubber band b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to Start With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Appling Changes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29" y="161276"/>
            <a:ext cx="6599742" cy="6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15029</TotalTime>
  <Words>731</Words>
  <Application>Microsoft Office PowerPoint</Application>
  <PresentationFormat>Widescreen</PresentationFormat>
  <Paragraphs>176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Farm Credit is a Target for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But…we shouldn’t trust our users (even employees)</vt:lpstr>
      <vt:lpstr>Employees can do dumb things</vt:lpstr>
      <vt:lpstr>There is a struggle between usability and security</vt:lpstr>
      <vt:lpstr>A Realistic Approach to Security…</vt:lpstr>
      <vt:lpstr>Layers Of Security</vt:lpstr>
      <vt:lpstr>Best Approach to Start With</vt:lpstr>
      <vt:lpstr>Appling Changes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Content Security Policy Rules Of Thumb</vt:lpstr>
      <vt:lpstr>Cookie Policies</vt:lpstr>
      <vt:lpstr>Session Hijacking</vt:lpstr>
      <vt:lpstr>Cookie Policy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Walker, Bob</cp:lastModifiedBy>
  <cp:revision>39</cp:revision>
  <dcterms:created xsi:type="dcterms:W3CDTF">2016-07-16T20:09:53Z</dcterms:created>
  <dcterms:modified xsi:type="dcterms:W3CDTF">2016-09-02T15:44:14Z</dcterms:modified>
</cp:coreProperties>
</file>